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9E132E-E236-49B3-AA33-BA16FEEADA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DC9C5F-EBDF-4CE0-B9C0-B6DB039214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6E8C6A-9AE4-4308-A010-CDD42E2BF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C39D-C851-4B66-B18C-94C807630FB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133CE9-4802-467A-B502-14CD82F34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D68F68-4A22-4952-8CC3-5CD127D37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EE4D2-DEDB-40FA-9FED-E3D8DF387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986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31786-13F6-4BBA-B60B-00594C8874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7EEBBE-A287-423E-A384-A6A546EA23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943EA-3AFF-46D2-ADB0-0A4C029E0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C39D-C851-4B66-B18C-94C807630FB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FAED2-C363-42D6-B626-E0A9C79B0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7689CA-5DA9-4319-8C55-2F771EED7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EE4D2-DEDB-40FA-9FED-E3D8DF387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33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FE6CABC-86E5-4D1A-AF07-905BCED4D0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C1B350-EAB2-439B-BD95-4521E4CC6B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0A5D25-5041-45CC-9DC3-3167C38DC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C39D-C851-4B66-B18C-94C807630FB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9DB8A-96AE-4FCE-B836-4F789C50E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8FBE9C-3343-4F96-B557-41BDA7AE9E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EE4D2-DEDB-40FA-9FED-E3D8DF387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0245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F13E8-75E3-443C-A511-6675371D2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E55409-EAC1-4440-AC45-A78610E678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272749-8EE1-4D42-B947-371940694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C39D-C851-4B66-B18C-94C807630FB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400CD4-9D97-4C06-94B1-1A39E4766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CF707-9369-41C0-BF89-083119F52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EE4D2-DEDB-40FA-9FED-E3D8DF387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18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7581E-3DDE-4B25-9986-FD1EEC1F9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1DDDB2-7F13-4A0F-AA03-639A9059F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2D1A4-9599-4748-88EE-85A1B04D4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C39D-C851-4B66-B18C-94C807630FB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674372-474E-4287-9CDB-E40FF4C94A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92D8E2-7A73-4B94-9AE6-255DFC47A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EE4D2-DEDB-40FA-9FED-E3D8DF387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099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950FC-E2A3-48AC-B99D-EA918E231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445DB-BAA7-4D10-9A26-8DC3C9BB61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6E3117-3FC6-45D8-8799-B1BF7D7811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65251C-F1AD-487C-843C-51602FB13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C39D-C851-4B66-B18C-94C807630FB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91DDD4-F1D3-42C1-8216-A992E15F5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6E9415-D70A-4F5F-A155-E1F9CC9D6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EE4D2-DEDB-40FA-9FED-E3D8DF387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7315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FF764E-C8F4-4D41-B48E-C2F29B254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A70CC8-6D83-47DE-BEF3-961EB2A07D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D49642-A3D4-4C16-A902-0B9A3CF9F4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9A21A8-04AB-4EA3-AF4F-7C7C142F64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FD332E-2917-452D-94B7-67426C6ABE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E82F732-67F1-44AF-BBF3-7B7E65B6C6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C39D-C851-4B66-B18C-94C807630FB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C48568-4269-4BDA-BAFB-52892AE02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DA6DA8-9B4F-4B37-A12E-B33564684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EE4D2-DEDB-40FA-9FED-E3D8DF387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82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1584D-46D9-4C4E-BA99-976EB984D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FDD527-F392-4195-A09A-108177BF2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C39D-C851-4B66-B18C-94C807630FB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E7819A-E323-455C-8CBC-BEE4367BA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41972-13D8-4E51-B8D5-C6EDBE8C6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EE4D2-DEDB-40FA-9FED-E3D8DF387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8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B158BB-DB3E-4D8C-AA37-226C9B478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C39D-C851-4B66-B18C-94C807630FB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566439-82C0-4CF2-BC05-205067298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F0EBDC-6A6C-4685-9509-697E11ABB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EE4D2-DEDB-40FA-9FED-E3D8DF387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4480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0ABA8-FAC6-461B-9DAC-26C98A4E3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3B39D-67D0-4E96-98D8-938AE275B0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7BE505-D304-4D15-9F10-BC84ADC0F1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FD41C8-6213-4765-AD96-37A396885B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C39D-C851-4B66-B18C-94C807630FB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FB7F7-ECD4-42C8-B478-2A9169F86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DE2C50-2862-465E-B287-59631DEF2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EE4D2-DEDB-40FA-9FED-E3D8DF387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211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ADAB4-7E9E-441B-A58A-AA6996142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68BC1E-3280-4EA8-9300-E7174DBE797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BDF432-C717-4118-8036-E4EC6C989F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702EC8-FFDE-468B-A69A-121882E97B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8CC39D-C851-4B66-B18C-94C807630FB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594683-07B3-4BA4-AF5A-FBEE0FCC3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77F20-5873-49DA-87D7-032E0D1EB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EE4D2-DEDB-40FA-9FED-E3D8DF387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02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1DB577-46A5-4292-B55A-738027DF4D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7030DF-EFA2-41B0-8669-BBC1D663B3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C4E542-E7E3-4963-B766-8A0A4CDF9F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CC39D-C851-4B66-B18C-94C807630FBE}" type="datetimeFigureOut">
              <a:rPr lang="en-US" smtClean="0"/>
              <a:t>2/26/2018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F3C0F3-0FE1-4AB9-83AC-9B2D9BBC6B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CA5F9-FBD1-4ECC-8D59-1A44542CFB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EE4D2-DEDB-40FA-9FED-E3D8DF3877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7435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Bildergebnis für login with linux">
            <a:extLst>
              <a:ext uri="{FF2B5EF4-FFF2-40B4-BE49-F238E27FC236}">
                <a16:creationId xmlns:a16="http://schemas.microsoft.com/office/drawing/2014/main" id="{E8A7B3AF-2B88-4992-929A-D84CFAEE7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623" y="1309687"/>
            <a:ext cx="5676900" cy="423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raw.githubusercontent.com/dalloliogm/peb_unix_intro/master/slides/images/peb_desktop.png">
            <a:extLst>
              <a:ext uri="{FF2B5EF4-FFF2-40B4-BE49-F238E27FC236}">
                <a16:creationId xmlns:a16="http://schemas.microsoft.com/office/drawing/2014/main" id="{391A5C60-73FD-4927-BE6B-DF6397ECBD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152" y="1309687"/>
            <a:ext cx="5296701" cy="42373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89119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Álvaro Perdomo</dc:creator>
  <cp:lastModifiedBy>Álvaro Perdomo</cp:lastModifiedBy>
  <cp:revision>2</cp:revision>
  <dcterms:created xsi:type="dcterms:W3CDTF">2018-02-26T07:49:14Z</dcterms:created>
  <dcterms:modified xsi:type="dcterms:W3CDTF">2018-02-26T07:59:07Z</dcterms:modified>
</cp:coreProperties>
</file>